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3"/>
  </p:notesMasterIdLst>
  <p:handoutMasterIdLst>
    <p:handoutMasterId r:id="rId14"/>
  </p:handoutMasterIdLst>
  <p:sldIdLst>
    <p:sldId id="258" r:id="rId5"/>
    <p:sldId id="262" r:id="rId6"/>
    <p:sldId id="301" r:id="rId7"/>
    <p:sldId id="264" r:id="rId8"/>
    <p:sldId id="261" r:id="rId9"/>
    <p:sldId id="295" r:id="rId10"/>
    <p:sldId id="296" r:id="rId11"/>
    <p:sldId id="298" r:id="rId1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A3259-3EF2-40CD-BE18-B54D2D653235}" v="13" dt="2024-02-19T07:19:08.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9"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reet Mook" userId="b75d4780-5205-42d2-8cf1-8d5dafa9d160" providerId="ADAL" clId="{22EA3259-3EF2-40CD-BE18-B54D2D653235}"/>
    <pc:docChg chg="undo custSel addSld delSld modSld">
      <pc:chgData name="Margreet Mook" userId="b75d4780-5205-42d2-8cf1-8d5dafa9d160" providerId="ADAL" clId="{22EA3259-3EF2-40CD-BE18-B54D2D653235}" dt="2024-02-19T07:22:53.294" v="181" actId="47"/>
      <pc:docMkLst>
        <pc:docMk/>
      </pc:docMkLst>
      <pc:sldChg chg="addSp modSp mod">
        <pc:chgData name="Margreet Mook" userId="b75d4780-5205-42d2-8cf1-8d5dafa9d160" providerId="ADAL" clId="{22EA3259-3EF2-40CD-BE18-B54D2D653235}" dt="2024-02-15T15:11:12.616" v="51" actId="14100"/>
        <pc:sldMkLst>
          <pc:docMk/>
          <pc:sldMk cId="4172296837" sldId="258"/>
        </pc:sldMkLst>
        <pc:picChg chg="add mod">
          <ac:chgData name="Margreet Mook" userId="b75d4780-5205-42d2-8cf1-8d5dafa9d160" providerId="ADAL" clId="{22EA3259-3EF2-40CD-BE18-B54D2D653235}" dt="2024-02-15T15:11:12.616" v="51" actId="14100"/>
          <ac:picMkLst>
            <pc:docMk/>
            <pc:sldMk cId="4172296837" sldId="258"/>
            <ac:picMk id="24" creationId="{45CE063C-9CD5-F8C6-DE22-32A299E48699}"/>
          </ac:picMkLst>
        </pc:picChg>
      </pc:sldChg>
      <pc:sldChg chg="addSp modSp">
        <pc:chgData name="Margreet Mook" userId="b75d4780-5205-42d2-8cf1-8d5dafa9d160" providerId="ADAL" clId="{22EA3259-3EF2-40CD-BE18-B54D2D653235}" dt="2024-02-15T15:11:39.080" v="55"/>
        <pc:sldMkLst>
          <pc:docMk/>
          <pc:sldMk cId="1056707768" sldId="261"/>
        </pc:sldMkLst>
        <pc:picChg chg="add mod">
          <ac:chgData name="Margreet Mook" userId="b75d4780-5205-42d2-8cf1-8d5dafa9d160" providerId="ADAL" clId="{22EA3259-3EF2-40CD-BE18-B54D2D653235}" dt="2024-02-15T15:11:39.080" v="55"/>
          <ac:picMkLst>
            <pc:docMk/>
            <pc:sldMk cId="1056707768" sldId="261"/>
            <ac:picMk id="4" creationId="{A8AB56A4-5CBC-1FA1-2AB7-6F1CEB316CA8}"/>
          </ac:picMkLst>
        </pc:picChg>
      </pc:sldChg>
      <pc:sldChg chg="addSp modSp mod">
        <pc:chgData name="Margreet Mook" userId="b75d4780-5205-42d2-8cf1-8d5dafa9d160" providerId="ADAL" clId="{22EA3259-3EF2-40CD-BE18-B54D2D653235}" dt="2024-02-15T15:11:25.623" v="53"/>
        <pc:sldMkLst>
          <pc:docMk/>
          <pc:sldMk cId="1807676731" sldId="262"/>
        </pc:sldMkLst>
        <pc:spChg chg="mod">
          <ac:chgData name="Margreet Mook" userId="b75d4780-5205-42d2-8cf1-8d5dafa9d160" providerId="ADAL" clId="{22EA3259-3EF2-40CD-BE18-B54D2D653235}" dt="2024-02-15T15:11:24.183" v="52" actId="5793"/>
          <ac:spMkLst>
            <pc:docMk/>
            <pc:sldMk cId="1807676731" sldId="262"/>
            <ac:spMk id="7" creationId="{F3D22D53-586E-4F80-B549-03B4A942D854}"/>
          </ac:spMkLst>
        </pc:spChg>
        <pc:picChg chg="add mod">
          <ac:chgData name="Margreet Mook" userId="b75d4780-5205-42d2-8cf1-8d5dafa9d160" providerId="ADAL" clId="{22EA3259-3EF2-40CD-BE18-B54D2D653235}" dt="2024-02-15T15:11:25.623" v="53"/>
          <ac:picMkLst>
            <pc:docMk/>
            <pc:sldMk cId="1807676731" sldId="262"/>
            <ac:picMk id="2" creationId="{1BF1F859-13A6-35BF-8AEB-DDB08C1F0681}"/>
          </ac:picMkLst>
        </pc:picChg>
      </pc:sldChg>
      <pc:sldChg chg="addSp modSp">
        <pc:chgData name="Margreet Mook" userId="b75d4780-5205-42d2-8cf1-8d5dafa9d160" providerId="ADAL" clId="{22EA3259-3EF2-40CD-BE18-B54D2D653235}" dt="2024-02-15T15:11:34.904" v="54"/>
        <pc:sldMkLst>
          <pc:docMk/>
          <pc:sldMk cId="2596897703" sldId="264"/>
        </pc:sldMkLst>
        <pc:picChg chg="add mod">
          <ac:chgData name="Margreet Mook" userId="b75d4780-5205-42d2-8cf1-8d5dafa9d160" providerId="ADAL" clId="{22EA3259-3EF2-40CD-BE18-B54D2D653235}" dt="2024-02-15T15:11:34.904" v="54"/>
          <ac:picMkLst>
            <pc:docMk/>
            <pc:sldMk cId="2596897703" sldId="264"/>
            <ac:picMk id="2" creationId="{9A56EE35-506C-B02B-B515-E2C780B35B90}"/>
          </ac:picMkLst>
        </pc:picChg>
      </pc:sldChg>
      <pc:sldChg chg="addSp modSp del mod">
        <pc:chgData name="Margreet Mook" userId="b75d4780-5205-42d2-8cf1-8d5dafa9d160" providerId="ADAL" clId="{22EA3259-3EF2-40CD-BE18-B54D2D653235}" dt="2024-02-15T15:09:16.854" v="44" actId="47"/>
        <pc:sldMkLst>
          <pc:docMk/>
          <pc:sldMk cId="2725484749" sldId="294"/>
        </pc:sldMkLst>
        <pc:picChg chg="add mod">
          <ac:chgData name="Margreet Mook" userId="b75d4780-5205-42d2-8cf1-8d5dafa9d160" providerId="ADAL" clId="{22EA3259-3EF2-40CD-BE18-B54D2D653235}" dt="2024-02-15T15:08:00.212" v="24" actId="1076"/>
          <ac:picMkLst>
            <pc:docMk/>
            <pc:sldMk cId="2725484749" sldId="294"/>
            <ac:picMk id="4" creationId="{81EFDAF1-0D45-97AE-A4E9-DE9F08202E6E}"/>
          </ac:picMkLst>
        </pc:picChg>
      </pc:sldChg>
      <pc:sldChg chg="addSp modSp">
        <pc:chgData name="Margreet Mook" userId="b75d4780-5205-42d2-8cf1-8d5dafa9d160" providerId="ADAL" clId="{22EA3259-3EF2-40CD-BE18-B54D2D653235}" dt="2024-02-15T15:11:44.435" v="56"/>
        <pc:sldMkLst>
          <pc:docMk/>
          <pc:sldMk cId="4242492275" sldId="295"/>
        </pc:sldMkLst>
        <pc:picChg chg="add mod">
          <ac:chgData name="Margreet Mook" userId="b75d4780-5205-42d2-8cf1-8d5dafa9d160" providerId="ADAL" clId="{22EA3259-3EF2-40CD-BE18-B54D2D653235}" dt="2024-02-15T15:11:44.435" v="56"/>
          <ac:picMkLst>
            <pc:docMk/>
            <pc:sldMk cId="4242492275" sldId="295"/>
            <ac:picMk id="2" creationId="{EBA446D4-4F97-C0F4-B504-D08B57C03BED}"/>
          </ac:picMkLst>
        </pc:picChg>
      </pc:sldChg>
      <pc:sldChg chg="addSp modSp">
        <pc:chgData name="Margreet Mook" userId="b75d4780-5205-42d2-8cf1-8d5dafa9d160" providerId="ADAL" clId="{22EA3259-3EF2-40CD-BE18-B54D2D653235}" dt="2024-02-15T15:11:50.061" v="57"/>
        <pc:sldMkLst>
          <pc:docMk/>
          <pc:sldMk cId="3206671420" sldId="296"/>
        </pc:sldMkLst>
        <pc:picChg chg="add mod">
          <ac:chgData name="Margreet Mook" userId="b75d4780-5205-42d2-8cf1-8d5dafa9d160" providerId="ADAL" clId="{22EA3259-3EF2-40CD-BE18-B54D2D653235}" dt="2024-02-15T15:11:50.061" v="57"/>
          <ac:picMkLst>
            <pc:docMk/>
            <pc:sldMk cId="3206671420" sldId="296"/>
            <ac:picMk id="4" creationId="{C3BA7FF8-F7E2-44F5-1273-646B3BA099EB}"/>
          </ac:picMkLst>
        </pc:picChg>
      </pc:sldChg>
      <pc:sldChg chg="addSp modSp">
        <pc:chgData name="Margreet Mook" userId="b75d4780-5205-42d2-8cf1-8d5dafa9d160" providerId="ADAL" clId="{22EA3259-3EF2-40CD-BE18-B54D2D653235}" dt="2024-02-15T15:11:55.144" v="58"/>
        <pc:sldMkLst>
          <pc:docMk/>
          <pc:sldMk cId="1753102012" sldId="298"/>
        </pc:sldMkLst>
        <pc:picChg chg="add mod">
          <ac:chgData name="Margreet Mook" userId="b75d4780-5205-42d2-8cf1-8d5dafa9d160" providerId="ADAL" clId="{22EA3259-3EF2-40CD-BE18-B54D2D653235}" dt="2024-02-15T15:11:55.144" v="58"/>
          <ac:picMkLst>
            <pc:docMk/>
            <pc:sldMk cId="1753102012" sldId="298"/>
            <ac:picMk id="2" creationId="{A2D1EF5D-D9D8-CABD-422B-2231EFB7AA85}"/>
          </ac:picMkLst>
        </pc:picChg>
      </pc:sldChg>
      <pc:sldChg chg="addSp delSp modSp new del mod modClrScheme chgLayout">
        <pc:chgData name="Margreet Mook" userId="b75d4780-5205-42d2-8cf1-8d5dafa9d160" providerId="ADAL" clId="{22EA3259-3EF2-40CD-BE18-B54D2D653235}" dt="2024-02-15T15:09:38.767" v="45" actId="47"/>
        <pc:sldMkLst>
          <pc:docMk/>
          <pc:sldMk cId="2363412544" sldId="299"/>
        </pc:sldMkLst>
        <pc:spChg chg="add del mod">
          <ac:chgData name="Margreet Mook" userId="b75d4780-5205-42d2-8cf1-8d5dafa9d160" providerId="ADAL" clId="{22EA3259-3EF2-40CD-BE18-B54D2D653235}" dt="2024-02-15T15:05:36.142" v="5" actId="478"/>
          <ac:spMkLst>
            <pc:docMk/>
            <pc:sldMk cId="2363412544" sldId="299"/>
            <ac:spMk id="8" creationId="{7E73300F-A08D-0768-0A51-8E023BCA4B1F}"/>
          </ac:spMkLst>
        </pc:spChg>
        <pc:spChg chg="add mod">
          <ac:chgData name="Margreet Mook" userId="b75d4780-5205-42d2-8cf1-8d5dafa9d160" providerId="ADAL" clId="{22EA3259-3EF2-40CD-BE18-B54D2D653235}" dt="2024-02-15T15:05:30.371" v="4" actId="26606"/>
          <ac:spMkLst>
            <pc:docMk/>
            <pc:sldMk cId="2363412544" sldId="299"/>
            <ac:spMk id="10" creationId="{1C89CBE0-0446-0406-B979-8A7788D55B7B}"/>
          </ac:spMkLst>
        </pc:spChg>
        <pc:picChg chg="add del mod">
          <ac:chgData name="Margreet Mook" userId="b75d4780-5205-42d2-8cf1-8d5dafa9d160" providerId="ADAL" clId="{22EA3259-3EF2-40CD-BE18-B54D2D653235}" dt="2024-02-15T15:05:38.840" v="6" actId="478"/>
          <ac:picMkLst>
            <pc:docMk/>
            <pc:sldMk cId="2363412544" sldId="299"/>
            <ac:picMk id="3" creationId="{1DF2ECED-84BE-EBD2-9BA0-1827D90243A0}"/>
          </ac:picMkLst>
        </pc:picChg>
      </pc:sldChg>
      <pc:sldChg chg="addSp modSp new del mod modClrScheme chgLayout">
        <pc:chgData name="Margreet Mook" userId="b75d4780-5205-42d2-8cf1-8d5dafa9d160" providerId="ADAL" clId="{22EA3259-3EF2-40CD-BE18-B54D2D653235}" dt="2024-02-15T15:09:40.944" v="46" actId="47"/>
        <pc:sldMkLst>
          <pc:docMk/>
          <pc:sldMk cId="53751139" sldId="300"/>
        </pc:sldMkLst>
        <pc:spChg chg="add mod">
          <ac:chgData name="Margreet Mook" userId="b75d4780-5205-42d2-8cf1-8d5dafa9d160" providerId="ADAL" clId="{22EA3259-3EF2-40CD-BE18-B54D2D653235}" dt="2024-02-15T15:06:49.233" v="16" actId="26606"/>
          <ac:spMkLst>
            <pc:docMk/>
            <pc:sldMk cId="53751139" sldId="300"/>
            <ac:spMk id="8" creationId="{9D1F499F-614C-781D-BA55-0F1CF95202FC}"/>
          </ac:spMkLst>
        </pc:spChg>
        <pc:spChg chg="add mod">
          <ac:chgData name="Margreet Mook" userId="b75d4780-5205-42d2-8cf1-8d5dafa9d160" providerId="ADAL" clId="{22EA3259-3EF2-40CD-BE18-B54D2D653235}" dt="2024-02-15T15:06:49.233" v="16" actId="26606"/>
          <ac:spMkLst>
            <pc:docMk/>
            <pc:sldMk cId="53751139" sldId="300"/>
            <ac:spMk id="10" creationId="{916ABDF5-9AA6-BB23-6CB5-007E3183886D}"/>
          </ac:spMkLst>
        </pc:spChg>
        <pc:picChg chg="add mod">
          <ac:chgData name="Margreet Mook" userId="b75d4780-5205-42d2-8cf1-8d5dafa9d160" providerId="ADAL" clId="{22EA3259-3EF2-40CD-BE18-B54D2D653235}" dt="2024-02-15T15:07:04.023" v="19" actId="14100"/>
          <ac:picMkLst>
            <pc:docMk/>
            <pc:sldMk cId="53751139" sldId="300"/>
            <ac:picMk id="3" creationId="{C370B2B5-DC89-4D0B-2CF6-F224A844F69A}"/>
          </ac:picMkLst>
        </pc:picChg>
      </pc:sldChg>
      <pc:sldChg chg="addSp delSp modSp new mod">
        <pc:chgData name="Margreet Mook" userId="b75d4780-5205-42d2-8cf1-8d5dafa9d160" providerId="ADAL" clId="{22EA3259-3EF2-40CD-BE18-B54D2D653235}" dt="2024-02-19T07:22:38.046" v="180" actId="20577"/>
        <pc:sldMkLst>
          <pc:docMk/>
          <pc:sldMk cId="936136204" sldId="301"/>
        </pc:sldMkLst>
        <pc:spChg chg="add del mod">
          <ac:chgData name="Margreet Mook" userId="b75d4780-5205-42d2-8cf1-8d5dafa9d160" providerId="ADAL" clId="{22EA3259-3EF2-40CD-BE18-B54D2D653235}" dt="2024-02-19T07:22:38.046" v="180" actId="20577"/>
          <ac:spMkLst>
            <pc:docMk/>
            <pc:sldMk cId="936136204" sldId="301"/>
            <ac:spMk id="2" creationId="{073B277F-9179-E9E3-15DE-3CF90B67654F}"/>
          </ac:spMkLst>
        </pc:spChg>
        <pc:picChg chg="add del mod">
          <ac:chgData name="Margreet Mook" userId="b75d4780-5205-42d2-8cf1-8d5dafa9d160" providerId="ADAL" clId="{22EA3259-3EF2-40CD-BE18-B54D2D653235}" dt="2024-02-19T07:18:57.439" v="69" actId="478"/>
          <ac:picMkLst>
            <pc:docMk/>
            <pc:sldMk cId="936136204" sldId="301"/>
            <ac:picMk id="4" creationId="{DB8CB176-0E9E-6C22-3386-DF6086D3509D}"/>
          </ac:picMkLst>
        </pc:picChg>
        <pc:picChg chg="add mod">
          <ac:chgData name="Margreet Mook" userId="b75d4780-5205-42d2-8cf1-8d5dafa9d160" providerId="ADAL" clId="{22EA3259-3EF2-40CD-BE18-B54D2D653235}" dt="2024-02-19T07:19:15.449" v="73" actId="1076"/>
          <ac:picMkLst>
            <pc:docMk/>
            <pc:sldMk cId="936136204" sldId="301"/>
            <ac:picMk id="5" creationId="{EECF466F-6A2E-12F7-961F-7BEE16F5FE3B}"/>
          </ac:picMkLst>
        </pc:picChg>
      </pc:sldChg>
      <pc:sldChg chg="addSp delSp modSp new add del mod modClrScheme chgLayout">
        <pc:chgData name="Margreet Mook" userId="b75d4780-5205-42d2-8cf1-8d5dafa9d160" providerId="ADAL" clId="{22EA3259-3EF2-40CD-BE18-B54D2D653235}" dt="2024-02-19T07:22:53.294" v="181" actId="47"/>
        <pc:sldMkLst>
          <pc:docMk/>
          <pc:sldMk cId="3409740587" sldId="302"/>
        </pc:sldMkLst>
        <pc:spChg chg="add del mod">
          <ac:chgData name="Margreet Mook" userId="b75d4780-5205-42d2-8cf1-8d5dafa9d160" providerId="ADAL" clId="{22EA3259-3EF2-40CD-BE18-B54D2D653235}" dt="2024-02-19T07:18:34.273" v="64" actId="26606"/>
          <ac:spMkLst>
            <pc:docMk/>
            <pc:sldMk cId="3409740587" sldId="302"/>
            <ac:spMk id="8" creationId="{AAF1BB10-37C1-0743-3CA6-897482264393}"/>
          </ac:spMkLst>
        </pc:spChg>
        <pc:spChg chg="add del mod">
          <ac:chgData name="Margreet Mook" userId="b75d4780-5205-42d2-8cf1-8d5dafa9d160" providerId="ADAL" clId="{22EA3259-3EF2-40CD-BE18-B54D2D653235}" dt="2024-02-19T07:18:34.273" v="64" actId="26606"/>
          <ac:spMkLst>
            <pc:docMk/>
            <pc:sldMk cId="3409740587" sldId="302"/>
            <ac:spMk id="10" creationId="{5D78174B-FE44-1148-A3A9-EC8E7996CC60}"/>
          </ac:spMkLst>
        </pc:spChg>
        <pc:spChg chg="add del mod">
          <ac:chgData name="Margreet Mook" userId="b75d4780-5205-42d2-8cf1-8d5dafa9d160" providerId="ADAL" clId="{22EA3259-3EF2-40CD-BE18-B54D2D653235}" dt="2024-02-19T07:18:39.213" v="66" actId="26606"/>
          <ac:spMkLst>
            <pc:docMk/>
            <pc:sldMk cId="3409740587" sldId="302"/>
            <ac:spMk id="12" creationId="{1C6BA222-1078-6483-0839-3FA7567322B3}"/>
          </ac:spMkLst>
        </pc:spChg>
        <pc:spChg chg="add del mod">
          <ac:chgData name="Margreet Mook" userId="b75d4780-5205-42d2-8cf1-8d5dafa9d160" providerId="ADAL" clId="{22EA3259-3EF2-40CD-BE18-B54D2D653235}" dt="2024-02-19T07:18:39.213" v="66" actId="26606"/>
          <ac:spMkLst>
            <pc:docMk/>
            <pc:sldMk cId="3409740587" sldId="302"/>
            <ac:spMk id="13" creationId="{DAAB1B29-75A1-7D91-93DC-D08FB11E130F}"/>
          </ac:spMkLst>
        </pc:spChg>
        <pc:spChg chg="add del mod">
          <ac:chgData name="Margreet Mook" userId="b75d4780-5205-42d2-8cf1-8d5dafa9d160" providerId="ADAL" clId="{22EA3259-3EF2-40CD-BE18-B54D2D653235}" dt="2024-02-19T07:18:44.725" v="68" actId="26606"/>
          <ac:spMkLst>
            <pc:docMk/>
            <pc:sldMk cId="3409740587" sldId="302"/>
            <ac:spMk id="15" creationId="{14AD8112-E816-684F-24F2-002244B9DB65}"/>
          </ac:spMkLst>
        </pc:spChg>
        <pc:picChg chg="add mod">
          <ac:chgData name="Margreet Mook" userId="b75d4780-5205-42d2-8cf1-8d5dafa9d160" providerId="ADAL" clId="{22EA3259-3EF2-40CD-BE18-B54D2D653235}" dt="2024-02-19T07:18:44.725" v="68" actId="26606"/>
          <ac:picMkLst>
            <pc:docMk/>
            <pc:sldMk cId="3409740587" sldId="302"/>
            <ac:picMk id="3" creationId="{78639C3B-B44D-50C6-962A-65DEDCB64F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D6013A4-89C5-49F4-BBF4-D0727DFDBED7}" type="datetime1">
              <a:rPr lang="nl-NL" smtClean="0"/>
              <a:t>19-2-2024</a:t>
            </a:fld>
            <a:endParaRPr lang="nl-NL" dirty="0"/>
          </a:p>
        </p:txBody>
      </p:sp>
      <p:sp>
        <p:nvSpPr>
          <p:cNvPr id="4" name="Tijdelijke aanduiding voor voettekst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nl-NL" smtClean="0"/>
              <a:t>‹nr.›</a:t>
            </a:fld>
            <a:endParaRPr lang="nl-NL"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C63EABC-C8B8-43FE-8E1E-7ECF10BC01A0}" type="datetime1">
              <a:rPr lang="nl-NL" noProof="0" smtClean="0"/>
              <a:t>19-2-2024</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nl-NL" noProof="0" smtClean="0"/>
              <a:t>‹nr.›</a:t>
            </a:fld>
            <a:endParaRPr lang="nl-NL"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284ECAD9-32EE-4091-BDA5-6BD15ACC5E58}" type="slidenum">
              <a:rPr lang="nl-NL" smtClean="0"/>
              <a:t>1</a:t>
            </a:fld>
            <a:endParaRPr lang="nl-NL" dirty="0"/>
          </a:p>
        </p:txBody>
      </p:sp>
    </p:spTree>
    <p:extLst>
      <p:ext uri="{BB962C8B-B14F-4D97-AF65-F5344CB8AC3E}">
        <p14:creationId xmlns:p14="http://schemas.microsoft.com/office/powerpoint/2010/main" val="221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284ECAD9-32EE-4091-BDA5-6BD15ACC5E58}" type="slidenum">
              <a:rPr lang="nl-NL" smtClean="0"/>
              <a:t>2</a:t>
            </a:fld>
            <a:endParaRPr lang="nl-NL" dirty="0"/>
          </a:p>
        </p:txBody>
      </p:sp>
    </p:spTree>
    <p:extLst>
      <p:ext uri="{BB962C8B-B14F-4D97-AF65-F5344CB8AC3E}">
        <p14:creationId xmlns:p14="http://schemas.microsoft.com/office/powerpoint/2010/main" val="59277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284ECAD9-32EE-4091-BDA5-6BD15ACC5E58}" type="slidenum">
              <a:rPr lang="nl-NL" smtClean="0"/>
              <a:t>4</a:t>
            </a:fld>
            <a:endParaRPr lang="nl-NL" dirty="0"/>
          </a:p>
        </p:txBody>
      </p:sp>
    </p:spTree>
    <p:extLst>
      <p:ext uri="{BB962C8B-B14F-4D97-AF65-F5344CB8AC3E}">
        <p14:creationId xmlns:p14="http://schemas.microsoft.com/office/powerpoint/2010/main" val="225826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284ECAD9-32EE-4091-BDA5-6BD15ACC5E58}" type="slidenum">
              <a:rPr lang="nl-NL" smtClean="0"/>
              <a:t>5</a:t>
            </a:fld>
            <a:endParaRPr lang="nl-NL" dirty="0"/>
          </a:p>
        </p:txBody>
      </p:sp>
    </p:spTree>
    <p:extLst>
      <p:ext uri="{BB962C8B-B14F-4D97-AF65-F5344CB8AC3E}">
        <p14:creationId xmlns:p14="http://schemas.microsoft.com/office/powerpoint/2010/main" val="345533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CC5E-39FF-B290-8B5D-EEDA7AD6C6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FF02C3-E46C-149D-27A4-7626B2288F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E2ABD90-74A4-62E4-4FA3-EE1D2D8F6B06}"/>
              </a:ext>
            </a:extLst>
          </p:cNvPr>
          <p:cNvSpPr>
            <a:spLocks noGrp="1"/>
          </p:cNvSpPr>
          <p:nvPr>
            <p:ph type="body" idx="1"/>
          </p:nvPr>
        </p:nvSpPr>
        <p:spPr/>
        <p:txBody>
          <a:bodyPr rtlCol="0"/>
          <a:lstStyle/>
          <a:p>
            <a:pPr rtl="0"/>
            <a:endParaRPr lang="nl-NL" dirty="0"/>
          </a:p>
        </p:txBody>
      </p:sp>
      <p:sp>
        <p:nvSpPr>
          <p:cNvPr id="4" name="Tijdelijke aanduiding voor dianummer 3">
            <a:extLst>
              <a:ext uri="{FF2B5EF4-FFF2-40B4-BE49-F238E27FC236}">
                <a16:creationId xmlns:a16="http://schemas.microsoft.com/office/drawing/2014/main" id="{07365CC3-7C77-2DEF-68FA-8F393DCBF0AA}"/>
              </a:ext>
            </a:extLst>
          </p:cNvPr>
          <p:cNvSpPr>
            <a:spLocks noGrp="1"/>
          </p:cNvSpPr>
          <p:nvPr>
            <p:ph type="sldNum" sz="quarter" idx="5"/>
          </p:nvPr>
        </p:nvSpPr>
        <p:spPr/>
        <p:txBody>
          <a:bodyPr rtlCol="0"/>
          <a:lstStyle/>
          <a:p>
            <a:pPr rtl="0"/>
            <a:fld id="{284ECAD9-32EE-4091-BDA5-6BD15ACC5E58}" type="slidenum">
              <a:rPr lang="nl-NL" smtClean="0"/>
              <a:t>6</a:t>
            </a:fld>
            <a:endParaRPr lang="nl-NL" dirty="0"/>
          </a:p>
        </p:txBody>
      </p:sp>
    </p:spTree>
    <p:extLst>
      <p:ext uri="{BB962C8B-B14F-4D97-AF65-F5344CB8AC3E}">
        <p14:creationId xmlns:p14="http://schemas.microsoft.com/office/powerpoint/2010/main" val="211264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795E9-D025-716B-0336-4785CB3F9E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90DF1A-DF67-5A49-14A8-33D2DD194D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C50839-ED4C-8C9D-6779-022C2009D621}"/>
              </a:ext>
            </a:extLst>
          </p:cNvPr>
          <p:cNvSpPr>
            <a:spLocks noGrp="1"/>
          </p:cNvSpPr>
          <p:nvPr>
            <p:ph type="body" idx="1"/>
          </p:nvPr>
        </p:nvSpPr>
        <p:spPr/>
        <p:txBody>
          <a:bodyPr rtlCol="0"/>
          <a:lstStyle/>
          <a:p>
            <a:pPr rtl="0"/>
            <a:endParaRPr lang="nl-NL" dirty="0"/>
          </a:p>
        </p:txBody>
      </p:sp>
      <p:sp>
        <p:nvSpPr>
          <p:cNvPr id="4" name="Tijdelijke aanduiding voor dianummer 3">
            <a:extLst>
              <a:ext uri="{FF2B5EF4-FFF2-40B4-BE49-F238E27FC236}">
                <a16:creationId xmlns:a16="http://schemas.microsoft.com/office/drawing/2014/main" id="{5856652E-18BE-76F0-58B3-12617CFEC805}"/>
              </a:ext>
            </a:extLst>
          </p:cNvPr>
          <p:cNvSpPr>
            <a:spLocks noGrp="1"/>
          </p:cNvSpPr>
          <p:nvPr>
            <p:ph type="sldNum" sz="quarter" idx="5"/>
          </p:nvPr>
        </p:nvSpPr>
        <p:spPr/>
        <p:txBody>
          <a:bodyPr rtlCol="0"/>
          <a:lstStyle/>
          <a:p>
            <a:pPr rtl="0"/>
            <a:fld id="{284ECAD9-32EE-4091-BDA5-6BD15ACC5E58}" type="slidenum">
              <a:rPr lang="nl-NL" smtClean="0"/>
              <a:t>8</a:t>
            </a:fld>
            <a:endParaRPr lang="nl-NL" dirty="0"/>
          </a:p>
        </p:txBody>
      </p:sp>
    </p:spTree>
    <p:extLst>
      <p:ext uri="{BB962C8B-B14F-4D97-AF65-F5344CB8AC3E}">
        <p14:creationId xmlns:p14="http://schemas.microsoft.com/office/powerpoint/2010/main" val="223684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1" name="Tijdelijke aanduiding voor afbeelding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nl-NL" noProof="0"/>
              <a:t>Klik op het pictogram als u een afbeelding wilt toevoegen</a:t>
            </a:r>
            <a:endParaRPr lang="nl-NL" noProof="0" dirty="0"/>
          </a:p>
        </p:txBody>
      </p: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8163E0DA-95E5-46B9-9039-CC3DE8CD5B74}" type="datetime1">
              <a:rPr lang="nl-NL" noProof="0" smtClean="0"/>
              <a:t>19-2-2024</a:t>
            </a:fld>
            <a:endParaRPr lang="nl-NL" noProof="0"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nl-NL" noProof="0" dirty="0"/>
              <a:t>Voettekst</a:t>
            </a:r>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
        <p:nvSpPr>
          <p:cNvPr id="3" name="Subtitel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sp>
        <p:nvSpPr>
          <p:cNvPr id="2" name="Titel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nl-NL" noProof="0"/>
              <a:t>Klik om stijl te bewerken</a:t>
            </a:r>
            <a:endParaRPr lang="nl-NL"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8" name="Rechthoek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458984" y="812800"/>
            <a:ext cx="5713841" cy="4868609"/>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092200" y="3043050"/>
            <a:ext cx="3068832" cy="2638359"/>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9" name="Rechthoek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1" name="Rechthoek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1B432094-0556-49D7-A276-81937A5BF785}"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cxnSp>
        <p:nvCxnSpPr>
          <p:cNvPr id="15" name="Verbindingslijn rechts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Verbindingslijn rechts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Verbindingslijn rechts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841E97F7-F1B6-4123-B58B-329F41A4209B}" type="datetime1">
              <a:rPr lang="nl-NL" noProof="0" smtClean="0"/>
              <a:t>19-2-2024</a:t>
            </a:fld>
            <a:endParaRPr lang="nl-NL" noProof="0"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nl-NL" noProof="0" dirty="0"/>
              <a:t>Voettekst</a:t>
            </a:r>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met bijschrift">
    <p:spTree>
      <p:nvGrpSpPr>
        <p:cNvPr id="1" name=""/>
        <p:cNvGrpSpPr/>
        <p:nvPr/>
      </p:nvGrpSpPr>
      <p:grpSpPr>
        <a:xfrm>
          <a:off x="0" y="0"/>
          <a:ext cx="0" cy="0"/>
          <a:chOff x="0" y="0"/>
          <a:chExt cx="0" cy="0"/>
        </a:xfrm>
      </p:grpSpPr>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8" name="Rechthoek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p:cNvSpPr>
            <a:spLocks noGrp="1"/>
          </p:cNvSpPr>
          <p:nvPr>
            <p:ph idx="1"/>
          </p:nvPr>
        </p:nvSpPr>
        <p:spPr>
          <a:xfrm>
            <a:off x="5458984" y="497808"/>
            <a:ext cx="5713841" cy="4868609"/>
          </a:xfrm>
        </p:spPr>
        <p:txBody>
          <a:bodyPr rtlCol="0" anchor="ct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9" name="Rechthoek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1" name="Rechthoek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DA07204-ABCD-427A-9CB2-560E049A0E32}"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5" name="Rechthoek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 name="Titel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nl-NL" noProof="0"/>
              <a:t>Klik om stijl te bewerken</a:t>
            </a:r>
            <a:endParaRPr lang="nl-NL" noProof="0" dirty="0"/>
          </a:p>
        </p:txBody>
      </p:sp>
      <p:sp>
        <p:nvSpPr>
          <p:cNvPr id="18" name="Rechthoek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Inhoud met bijschrift">
    <p:spTree>
      <p:nvGrpSpPr>
        <p:cNvPr id="1" name=""/>
        <p:cNvGrpSpPr/>
        <p:nvPr/>
      </p:nvGrpSpPr>
      <p:grpSpPr>
        <a:xfrm>
          <a:off x="0" y="0"/>
          <a:ext cx="0" cy="0"/>
          <a:chOff x="0" y="0"/>
          <a:chExt cx="0" cy="0"/>
        </a:xfrm>
      </p:grpSpPr>
      <p:sp>
        <p:nvSpPr>
          <p:cNvPr id="18" name="Tijdelijke aanduiding voor afbeelding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nl-NL" noProof="0"/>
              <a:t>Klik op het pictogram als u een afbeelding wilt toevoegen</a:t>
            </a:r>
            <a:endParaRPr lang="nl-NL" noProof="0" dirty="0"/>
          </a:p>
        </p:txBody>
      </p:sp>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3" name="Tijdelijke aanduiding voor inhoud 2"/>
          <p:cNvSpPr>
            <a:spLocks noGrp="1"/>
          </p:cNvSpPr>
          <p:nvPr>
            <p:ph idx="1"/>
          </p:nvPr>
        </p:nvSpPr>
        <p:spPr>
          <a:xfrm>
            <a:off x="5458984" y="497808"/>
            <a:ext cx="5713841" cy="4868609"/>
          </a:xfrm>
        </p:spPr>
        <p:txBody>
          <a:bodyPr rtlCol="0" anchor="ct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66B4E5A-3195-4EEA-8FD6-34B3586A3268}"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2" name="Titel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nl-NL" noProof="0"/>
              <a:t>Klik om stijl te bewerken</a:t>
            </a:r>
            <a:endParaRPr lang="nl-NL"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Inhoud met bijschrift">
    <p:spTree>
      <p:nvGrpSpPr>
        <p:cNvPr id="1" name=""/>
        <p:cNvGrpSpPr/>
        <p:nvPr/>
      </p:nvGrpSpPr>
      <p:grpSpPr>
        <a:xfrm>
          <a:off x="0" y="0"/>
          <a:ext cx="0" cy="0"/>
          <a:chOff x="0" y="0"/>
          <a:chExt cx="0" cy="0"/>
        </a:xfrm>
      </p:grpSpPr>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2" name="Titel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C7C3CBD4-7AD2-43BA-B641-9F7141B402EC}"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18" name="Tijdelijke aanduiding voor afbeelding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Inhoud met bijschrift">
    <p:spTree>
      <p:nvGrpSpPr>
        <p:cNvPr id="1" name=""/>
        <p:cNvGrpSpPr/>
        <p:nvPr/>
      </p:nvGrpSpPr>
      <p:grpSpPr>
        <a:xfrm>
          <a:off x="0" y="0"/>
          <a:ext cx="0" cy="0"/>
          <a:chOff x="0" y="0"/>
          <a:chExt cx="0" cy="0"/>
        </a:xfrm>
      </p:grpSpPr>
      <p:sp>
        <p:nvSpPr>
          <p:cNvPr id="18" name="Tijdelijke aanduiding voor afbeelding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nl-NL" noProof="0"/>
              <a:t>Klik op het pictogram als u een afbeelding wilt toevoegen</a:t>
            </a:r>
            <a:endParaRPr lang="nl-NL" noProof="0" dirty="0"/>
          </a:p>
        </p:txBody>
      </p:sp>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2" name="Titel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nl-NL" noProof="0"/>
              <a:t>Klik om stijl te bewerken</a:t>
            </a:r>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6B1200E1-101B-4550-93EB-5FB4C94A184D}"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19" name="Rechthoek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Inhoud met bijschrift">
    <p:spTree>
      <p:nvGrpSpPr>
        <p:cNvPr id="1" name=""/>
        <p:cNvGrpSpPr/>
        <p:nvPr/>
      </p:nvGrpSpPr>
      <p:grpSpPr>
        <a:xfrm>
          <a:off x="0" y="0"/>
          <a:ext cx="0" cy="0"/>
          <a:chOff x="0" y="0"/>
          <a:chExt cx="0" cy="0"/>
        </a:xfrm>
      </p:grpSpPr>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4" name="Rechthoek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8" name="Rechthoek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3317839A-88DD-4196-89C0-026C515567F7}"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20" name="Rechthoek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Inhoud met bijschrift">
    <p:spTree>
      <p:nvGrpSpPr>
        <p:cNvPr id="1" name=""/>
        <p:cNvGrpSpPr/>
        <p:nvPr/>
      </p:nvGrpSpPr>
      <p:grpSpPr>
        <a:xfrm>
          <a:off x="0" y="0"/>
          <a:ext cx="0" cy="0"/>
          <a:chOff x="0" y="0"/>
          <a:chExt cx="0" cy="0"/>
        </a:xfrm>
      </p:grpSpPr>
      <p:sp>
        <p:nvSpPr>
          <p:cNvPr id="10" name="Parallelogram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4" name="Rechthoek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8" name="Rechthoek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12" name="Tijdelijke aanduiding voor datum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39CE5ED-A977-45D4-BE01-A14530813B03}" type="datetime1">
              <a:rPr lang="nl-NL" noProof="0" smtClean="0"/>
              <a:t>19-2-2024</a:t>
            </a:fld>
            <a:endParaRPr lang="nl-NL" noProof="0" dirty="0"/>
          </a:p>
        </p:txBody>
      </p:sp>
      <p:sp>
        <p:nvSpPr>
          <p:cNvPr id="13" name="Tijdelijke aanduiding voor voettekst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nl-NL" noProof="0" dirty="0"/>
              <a:t>Voettekst</a:t>
            </a:r>
          </a:p>
        </p:txBody>
      </p:sp>
      <p:sp>
        <p:nvSpPr>
          <p:cNvPr id="14" name="Tijdelijke aanduiding voor dianumm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18" name="Rechthoek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lvl1pPr>
              <a:defRPr>
                <a:solidFill>
                  <a:schemeClr val="bg1"/>
                </a:solidFill>
              </a:defRPr>
            </a:lvl1pPr>
          </a:lstStyle>
          <a:p>
            <a:pPr rtl="0"/>
            <a:fld id="{D95F59DD-8AC1-4D24-ADFB-48D98621A17F}" type="datetime1">
              <a:rPr lang="nl-NL" noProof="0" smtClean="0"/>
              <a:t>19-2-2024</a:t>
            </a:fld>
            <a:endParaRPr lang="nl-NL" noProof="0" dirty="0"/>
          </a:p>
        </p:txBody>
      </p:sp>
      <p:sp>
        <p:nvSpPr>
          <p:cNvPr id="6" name="Tijdelijke aanduiding voor voettekst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nl-NL" noProof="0" dirty="0"/>
              <a:t>Voettekst</a:t>
            </a:r>
          </a:p>
        </p:txBody>
      </p:sp>
      <p:sp>
        <p:nvSpPr>
          <p:cNvPr id="7" name="Tijdelijke aanduiding voor dianummer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nl-NL" noProof="0" smtClean="0"/>
              <a:pPr rtl="0"/>
              <a:t>‹nr.›</a:t>
            </a:fld>
            <a:endParaRPr lang="nl-NL" noProof="0" dirty="0"/>
          </a:p>
        </p:txBody>
      </p:sp>
      <p:sp>
        <p:nvSpPr>
          <p:cNvPr id="9" name="Rechthoek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lIns="45720" tIns="0" rIns="45720" bIns="0"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C5F39CF5-8227-4A23-8260-C1ED615C0411}" type="datetime1">
              <a:rPr lang="nl-NL" noProof="0" smtClean="0"/>
              <a:t>19-2-2024</a:t>
            </a:fld>
            <a:endParaRPr lang="nl-NL" noProof="0" dirty="0"/>
          </a:p>
        </p:txBody>
      </p:sp>
      <p:sp>
        <p:nvSpPr>
          <p:cNvPr id="8" name="Tijdelijke aanduiding voor voettekst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nl-NL" noProof="0" dirty="0"/>
              <a:t>Voettekst</a:t>
            </a:r>
          </a:p>
        </p:txBody>
      </p:sp>
      <p:sp>
        <p:nvSpPr>
          <p:cNvPr id="9" name="Tijdelijke aanduiding voor dianumm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13" name="Parallelogram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12" name="Rechthoek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A35923D-77D8-4467-BA25-365CA022D14B}" type="datetime1">
              <a:rPr lang="nl-NL" noProof="0" smtClean="0"/>
              <a:t>19-2-2024</a:t>
            </a:fld>
            <a:endParaRPr lang="nl-NL" noProof="0"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nl-NL" noProof="0" dirty="0"/>
              <a:t>Voettekst</a:t>
            </a:r>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
        <p:nvSpPr>
          <p:cNvPr id="10" name="Tijdelijke aanduiding voor afbeelding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rtlCol="0"/>
          <a:lstStyle/>
          <a:p>
            <a:pPr rtl="0"/>
            <a:r>
              <a:rPr lang="nl-NL" noProof="0"/>
              <a:t>Klik op het pictogram als u een afbeelding wilt toevoegen</a:t>
            </a:r>
            <a:endParaRPr lang="nl-NL" noProof="0" dirty="0"/>
          </a:p>
        </p:txBody>
      </p:sp>
      <p:sp>
        <p:nvSpPr>
          <p:cNvPr id="2" name="Titel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chemeClr val="accent1"/>
                </a:solidFill>
                <a:latin typeface="+mn-lt"/>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sp>
        <p:nvSpPr>
          <p:cNvPr id="11" name="Rechthoek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1346200"/>
            <a:ext cx="2448033" cy="4530725"/>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092200" y="1346200"/>
            <a:ext cx="7480300" cy="4530723"/>
          </a:xfrm>
        </p:spPr>
        <p:txBody>
          <a:bodyPr vert="eaVert" lIns="45720" tIns="0" rIns="45720" bIns="0"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F079ACD9-9C83-4C83-BD0A-9FA31E0E465C}" type="datetime1">
              <a:rPr lang="nl-NL" noProof="0" smtClean="0"/>
              <a:t>19-2-2024</a:t>
            </a:fld>
            <a:endParaRPr lang="nl-NL" noProof="0" dirty="0"/>
          </a:p>
        </p:txBody>
      </p:sp>
      <p:sp>
        <p:nvSpPr>
          <p:cNvPr id="8" name="Tijdelijke aanduiding voor voettekst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nl-NL" noProof="0" dirty="0"/>
              <a:t>Voettekst</a:t>
            </a:r>
          </a:p>
        </p:txBody>
      </p:sp>
      <p:sp>
        <p:nvSpPr>
          <p:cNvPr id="10" name="Tijdelijke aanduiding voor dianumm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
        <p:nvSpPr>
          <p:cNvPr id="14" name="Rechthoek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0DCE0E0-9B20-4784-A069-2D26B0C8066C}" type="datetime1">
              <a:rPr lang="nl-NL" noProof="0" smtClean="0"/>
              <a:t>19-2-2024</a:t>
            </a:fld>
            <a:endParaRPr lang="nl-NL" noProof="0"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nl-NL" noProof="0" dirty="0"/>
              <a:t>Voettekst</a:t>
            </a:r>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chemeClr val="bg1"/>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E44FBDC8-98EC-4D42-A60C-6EAE675BA080}" type="datetime1">
              <a:rPr lang="nl-NL" noProof="0" smtClean="0"/>
              <a:t>19-2-2024</a:t>
            </a:fld>
            <a:endParaRPr lang="nl-NL" noProof="0"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nl-NL" noProof="0" dirty="0"/>
              <a:t>Voettekst</a:t>
            </a:r>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12" name="Tijdelijke aanduiding voor afbeelding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nl-NL" noProof="0"/>
              <a:t>Klik op het pictogram als u een afbeelding wilt toevoegen</a:t>
            </a:r>
            <a:endParaRPr lang="nl-NL" noProof="0" dirty="0"/>
          </a:p>
        </p:txBody>
      </p:sp>
      <p:sp>
        <p:nvSpPr>
          <p:cNvPr id="13" name="Rechthoek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nl-NL" sz="1400" noProof="0" dirty="0"/>
          </a:p>
        </p:txBody>
      </p:sp>
      <p:sp>
        <p:nvSpPr>
          <p:cNvPr id="2" name="Titel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14" name="Rechthoek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chemeClr val="bg1"/>
        </a:solid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D2AB28C6-4129-4859-884A-24D086CF1EA8}" type="datetime1">
              <a:rPr lang="nl-NL" noProof="0" smtClean="0"/>
              <a:t>19-2-2024</a:t>
            </a:fld>
            <a:endParaRPr lang="nl-NL" noProof="0"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nl-NL" noProof="0" dirty="0"/>
              <a:t>Voettekst</a:t>
            </a:r>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12" name="Tijdelijke aanduiding voor afbeelding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nl-NL" noProof="0"/>
              <a:t>Klik op het pictogram als u een afbeelding wilt toevoegen</a:t>
            </a:r>
            <a:endParaRPr lang="nl-NL" noProof="0" dirty="0"/>
          </a:p>
        </p:txBody>
      </p:sp>
      <p:sp>
        <p:nvSpPr>
          <p:cNvPr id="13" name="Rechthoek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nl-NL" sz="1400" noProof="0" dirty="0"/>
          </a:p>
        </p:txBody>
      </p:sp>
      <p:sp>
        <p:nvSpPr>
          <p:cNvPr id="2" name="Titel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14" name="Rechthoek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97280" y="2120900"/>
            <a:ext cx="4639736" cy="374819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515944" y="2120900"/>
            <a:ext cx="4639736" cy="3748194"/>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576FFAED-113E-4FB5-9B5D-285A99CCA898}" type="datetime1">
              <a:rPr lang="nl-NL" noProof="0" smtClean="0"/>
              <a:t>19-2-2024</a:t>
            </a:fld>
            <a:endParaRPr lang="nl-NL" noProof="0"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nl-NL" noProof="0" dirty="0"/>
              <a:t>Voettekst</a:t>
            </a:r>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186731" y="2958274"/>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605395" y="2958273"/>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410A172B-C820-4B5F-9655-F4B3AD5EEE30}" type="datetime1">
              <a:rPr lang="nl-NL" noProof="0" smtClean="0"/>
              <a:t>19-2-2024</a:t>
            </a:fld>
            <a:endParaRPr lang="nl-NL" noProof="0"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nl-NL" noProof="0" dirty="0"/>
              <a:t>Voettekst</a:t>
            </a:r>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0800036F-1033-435F-8F67-014E2A05AE77}" type="datetime1">
              <a:rPr lang="nl-NL" noProof="0" smtClean="0"/>
              <a:t>19-2-2024</a:t>
            </a:fld>
            <a:endParaRPr lang="nl-NL" noProof="0"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nl-NL" noProof="0" dirty="0"/>
              <a:t>Voettekst</a:t>
            </a:r>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6" name="Parallelogram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B8154EE3-7A59-460A-B53D-F6EEDD7BC5E0}" type="datetime1">
              <a:rPr lang="nl-NL" noProof="0" smtClean="0"/>
              <a:t>19-2-2024</a:t>
            </a:fld>
            <a:endParaRPr lang="nl-NL" noProof="0"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nl-NL" noProof="0" dirty="0"/>
              <a:t>Voettekst</a:t>
            </a:r>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noProof="0" dirty="0"/>
          </a:p>
        </p:txBody>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3EEDCC8-C054-42A8-9DBF-9CBFBCC5EA12}" type="datetime1">
              <a:rPr lang="nl-NL" noProof="0" smtClean="0"/>
              <a:t>19-2-2024</a:t>
            </a:fld>
            <a:endParaRPr lang="nl-NL" noProof="0" dirty="0"/>
          </a:p>
        </p:txBody>
      </p:sp>
      <p:sp>
        <p:nvSpPr>
          <p:cNvPr id="5" name="Tijdelijke aanduiding voor voettekst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nl-NL" noProof="0" dirty="0"/>
              <a:t>Voettekst</a:t>
            </a:r>
          </a:p>
        </p:txBody>
      </p:sp>
      <p:sp>
        <p:nvSpPr>
          <p:cNvPr id="6" name="Tijdelijke aanduiding voor dianumm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nl-NL" noProof="0" smtClean="0"/>
              <a:pPr rtl="0"/>
              <a:t>‹nr.›</a:t>
            </a:fld>
            <a:endParaRPr lang="nl-NL" noProof="0" dirty="0"/>
          </a:p>
        </p:txBody>
      </p:sp>
      <p:sp>
        <p:nvSpPr>
          <p:cNvPr id="8" name="Rechthoek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7D5F6B1-1228-4C2A-AE2C-950C34054CE4}"/>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3531" r="15033" b="-1"/>
          <a:stretch/>
        </p:blipFill>
        <p:spPr>
          <a:xfrm>
            <a:off x="0" y="0"/>
            <a:ext cx="6311900" cy="6858000"/>
          </a:xfrm>
          <a:noFill/>
        </p:spPr>
      </p:pic>
      <p:sp>
        <p:nvSpPr>
          <p:cNvPr id="3" name="Titel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629400" y="758952"/>
            <a:ext cx="4526280" cy="3227514"/>
          </a:xfrm>
        </p:spPr>
        <p:txBody>
          <a:bodyPr rtlCol="0" anchor="b">
            <a:normAutofit/>
          </a:bodyPr>
          <a:lstStyle/>
          <a:p>
            <a:pPr rtl="0"/>
            <a:r>
              <a:rPr lang="nl-NL" dirty="0"/>
              <a:t>Investeren in werk loont</a:t>
            </a:r>
          </a:p>
        </p:txBody>
      </p:sp>
      <p:sp>
        <p:nvSpPr>
          <p:cNvPr id="4" name="Subtitel 3">
            <a:extLst>
              <a:ext uri="{FF2B5EF4-FFF2-40B4-BE49-F238E27FC236}">
                <a16:creationId xmlns:a16="http://schemas.microsoft.com/office/drawing/2014/main" id="{FFFB5E3C-FE17-44EA-B59B-183125D08F7C}"/>
              </a:ext>
            </a:extLst>
          </p:cNvPr>
          <p:cNvSpPr>
            <a:spLocks noGrp="1"/>
          </p:cNvSpPr>
          <p:nvPr>
            <p:ph type="subTitle" idx="1"/>
          </p:nvPr>
        </p:nvSpPr>
        <p:spPr>
          <a:xfrm>
            <a:off x="6632171" y="4508500"/>
            <a:ext cx="4526280" cy="1279652"/>
          </a:xfrm>
        </p:spPr>
        <p:txBody>
          <a:bodyPr rtlCol="0">
            <a:normAutofit/>
          </a:bodyPr>
          <a:lstStyle/>
          <a:p>
            <a:pPr rtl="0"/>
            <a:r>
              <a:rPr lang="nl-NL"/>
              <a:t>Een maatschappelijke kosten-batenanalyse van Loonkostensubsidie</a:t>
            </a:r>
          </a:p>
          <a:p>
            <a:pPr rtl="0"/>
            <a:endParaRPr lang="nl-NL"/>
          </a:p>
        </p:txBody>
      </p:sp>
      <p:pic>
        <p:nvPicPr>
          <p:cNvPr id="24" name="Afbeelding 23" descr="Afbeelding met Lettertype, tekst, Graphics, logo&#10;&#10;Automatisch gegenereerde beschrijving">
            <a:extLst>
              <a:ext uri="{FF2B5EF4-FFF2-40B4-BE49-F238E27FC236}">
                <a16:creationId xmlns:a16="http://schemas.microsoft.com/office/drawing/2014/main" id="{45CE063C-9CD5-F8C6-DE22-32A299E48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417229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cxnSp>
        <p:nvCxnSpPr>
          <p:cNvPr id="17" name="Rechte verbindingslijn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hthoek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6" name="Titel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rtl="0"/>
            <a:r>
              <a:rPr lang="nl-NL" sz="4800" dirty="0">
                <a:solidFill>
                  <a:schemeClr val="tx1">
                    <a:lumMod val="75000"/>
                    <a:lumOff val="25000"/>
                  </a:schemeClr>
                </a:solidFill>
              </a:rPr>
              <a:t>MKBA LKS</a:t>
            </a:r>
          </a:p>
        </p:txBody>
      </p:sp>
      <p:pic>
        <p:nvPicPr>
          <p:cNvPr id="10" name="Tijdelijke aanduiding voor afbeelding 9">
            <a:extLst>
              <a:ext uri="{FF2B5EF4-FFF2-40B4-BE49-F238E27FC236}">
                <a16:creationId xmlns:a16="http://schemas.microsoft.com/office/drawing/2014/main" id="{7E7516D5-86C5-48B5-8E66-B9E6F735DF5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8" b="98"/>
          <a:stretch/>
        </p:blipFill>
        <p:spPr>
          <a:xfrm>
            <a:off x="20" y="10"/>
            <a:ext cx="4580077" cy="6857990"/>
          </a:xfrm>
          <a:prstGeom prst="rect">
            <a:avLst/>
          </a:prstGeom>
        </p:spPr>
      </p:pic>
      <p:cxnSp>
        <p:nvCxnSpPr>
          <p:cNvPr id="21" name="Rechte verbindingslijn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F3D22D53-586E-4F80-B549-03B4A942D854}"/>
              </a:ext>
            </a:extLst>
          </p:cNvPr>
          <p:cNvSpPr>
            <a:spLocks noGrp="1"/>
          </p:cNvSpPr>
          <p:nvPr>
            <p:ph idx="1"/>
          </p:nvPr>
        </p:nvSpPr>
        <p:spPr>
          <a:xfrm>
            <a:off x="5172074" y="2108201"/>
            <a:ext cx="5983606" cy="3760891"/>
          </a:xfrm>
        </p:spPr>
        <p:txBody>
          <a:bodyPr vert="horz" lIns="0" tIns="45720" rIns="0" bIns="45720" rtlCol="0">
            <a:normAutofit fontScale="92500" lnSpcReduction="20000"/>
          </a:bodyPr>
          <a:lstStyle/>
          <a:p>
            <a:r>
              <a:rPr lang="nl-NL" dirty="0"/>
              <a:t>In opdracht van Cedris en Divosa is deze MKBA LKS door Berenschot ontwikkeld.</a:t>
            </a:r>
          </a:p>
          <a:p>
            <a:r>
              <a:rPr lang="nl-NL" dirty="0"/>
              <a:t>De MKBA LKS ondersteunt gemeenten en sociaal ontwikkelbedrijven in het gesprek over keuzes ten aanzien van de inzet van LKS.</a:t>
            </a:r>
          </a:p>
          <a:p>
            <a:r>
              <a:rPr lang="nl-NL" dirty="0"/>
              <a:t>De MKBA LKS bestaat uit een rapport, een macro-tool die inzicht geeft in de effecten op hoofdlijnen en een uitgebreide tool voor gemeenten.</a:t>
            </a:r>
          </a:p>
          <a:p>
            <a:r>
              <a:rPr lang="nl-NL" dirty="0"/>
              <a:t>In deze presentatie geven we eerst de conclusie op hoofdlijnen weer en vervolgens gaan we in op de MKBA in de lokale context.</a:t>
            </a:r>
          </a:p>
          <a:p>
            <a:endParaRPr lang="nl-NL" dirty="0"/>
          </a:p>
          <a:p>
            <a:pPr marL="0" indent="0">
              <a:buNone/>
            </a:pPr>
            <a:endParaRPr lang="nl-NL" dirty="0"/>
          </a:p>
          <a:p>
            <a:endParaRPr lang="nl-NL" dirty="0"/>
          </a:p>
          <a:p>
            <a:pPr rtl="0"/>
            <a:endParaRPr lang="nl-NL" dirty="0">
              <a:latin typeface="+mj-lt"/>
            </a:endParaRPr>
          </a:p>
        </p:txBody>
      </p:sp>
      <p:pic>
        <p:nvPicPr>
          <p:cNvPr id="2" name="Afbeelding 1" descr="Afbeelding met Lettertype, tekst, Graphics, logo&#10;&#10;Automatisch gegenereerde beschrijving">
            <a:extLst>
              <a:ext uri="{FF2B5EF4-FFF2-40B4-BE49-F238E27FC236}">
                <a16:creationId xmlns:a16="http://schemas.microsoft.com/office/drawing/2014/main" id="{1BF1F859-13A6-35BF-8AEB-DDB08C1F0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180767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B277F-9179-E9E3-15DE-3CF90B67654F}"/>
              </a:ext>
            </a:extLst>
          </p:cNvPr>
          <p:cNvSpPr>
            <a:spLocks noGrp="1"/>
          </p:cNvSpPr>
          <p:nvPr>
            <p:ph type="title"/>
          </p:nvPr>
        </p:nvSpPr>
        <p:spPr>
          <a:xfrm>
            <a:off x="0" y="1978243"/>
            <a:ext cx="10058400" cy="1450757"/>
          </a:xfrm>
        </p:spPr>
        <p:txBody>
          <a:bodyPr>
            <a:noAutofit/>
          </a:bodyPr>
          <a:lstStyle/>
          <a:p>
            <a:r>
              <a:rPr lang="nl-NL" sz="4000" dirty="0"/>
              <a:t>Algemene </a:t>
            </a:r>
            <a:br>
              <a:rPr lang="nl-NL" sz="4000" dirty="0"/>
            </a:br>
            <a:r>
              <a:rPr lang="nl-NL" sz="4000" dirty="0"/>
              <a:t>conclusie</a:t>
            </a:r>
            <a:br>
              <a:rPr lang="nl-NL" sz="4000" dirty="0"/>
            </a:br>
            <a:endParaRPr lang="nl-NL" sz="4000" dirty="0"/>
          </a:p>
        </p:txBody>
      </p:sp>
      <p:pic>
        <p:nvPicPr>
          <p:cNvPr id="5" name="Afbeelding 4" descr="Afbeelding met tekst, fiets, persoon, Fietswiel&#10;&#10;Automatisch gegenereerde beschrijving">
            <a:extLst>
              <a:ext uri="{FF2B5EF4-FFF2-40B4-BE49-F238E27FC236}">
                <a16:creationId xmlns:a16="http://schemas.microsoft.com/office/drawing/2014/main" id="{EECF466F-6A2E-12F7-961F-7BEE16F5F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592" y="0"/>
            <a:ext cx="9699408" cy="6858000"/>
          </a:xfrm>
          <a:prstGeom prst="rect">
            <a:avLst/>
          </a:prstGeom>
        </p:spPr>
      </p:pic>
    </p:spTree>
    <p:extLst>
      <p:ext uri="{BB962C8B-B14F-4D97-AF65-F5344CB8AC3E}">
        <p14:creationId xmlns:p14="http://schemas.microsoft.com/office/powerpoint/2010/main" val="93613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6DB04AA-2B2C-4162-AD6D-1FF802682C3D}"/>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rtl="0"/>
            <a:r>
              <a:rPr lang="nl-NL" dirty="0"/>
              <a:t>De rol van de gemeente</a:t>
            </a:r>
          </a:p>
        </p:txBody>
      </p:sp>
      <p:pic>
        <p:nvPicPr>
          <p:cNvPr id="11" name="Tijdelijke aanduiding voor afbeelding 10">
            <a:extLst>
              <a:ext uri="{FF2B5EF4-FFF2-40B4-BE49-F238E27FC236}">
                <a16:creationId xmlns:a16="http://schemas.microsoft.com/office/drawing/2014/main" id="{94B2FFE9-6D1F-4DC1-8532-95405973ABE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931" r="32176"/>
          <a:stretch/>
        </p:blipFill>
        <p:spPr>
          <a:xfrm>
            <a:off x="1097280" y="2120900"/>
            <a:ext cx="4639736" cy="3748193"/>
          </a:xfrm>
          <a:prstGeom prst="rect">
            <a:avLst/>
          </a:prstGeom>
          <a:noFill/>
        </p:spPr>
      </p:pic>
      <p:sp>
        <p:nvSpPr>
          <p:cNvPr id="8" name="Tijdelijke aanduiding voor inhoud 7">
            <a:extLst>
              <a:ext uri="{FF2B5EF4-FFF2-40B4-BE49-F238E27FC236}">
                <a16:creationId xmlns:a16="http://schemas.microsoft.com/office/drawing/2014/main" id="{6CCBAAA8-DE36-46A7-8728-72C3486FDBF0}"/>
              </a:ext>
            </a:extLst>
          </p:cNvPr>
          <p:cNvSpPr>
            <a:spLocks noGrp="1"/>
          </p:cNvSpPr>
          <p:nvPr>
            <p:ph sz="half" idx="2"/>
          </p:nvPr>
        </p:nvSpPr>
        <p:spPr>
          <a:xfrm>
            <a:off x="6515944" y="2120900"/>
            <a:ext cx="4639736" cy="3748194"/>
          </a:xfrm>
        </p:spPr>
        <p:txBody>
          <a:bodyPr vert="horz" lIns="0" tIns="45720" rIns="0" bIns="45720" rtlCol="0">
            <a:normAutofit fontScale="92500" lnSpcReduction="20000"/>
          </a:bodyPr>
          <a:lstStyle/>
          <a:p>
            <a:pPr rtl="0"/>
            <a:r>
              <a:rPr lang="nl-NL" dirty="0"/>
              <a:t>Wettelijke opdracht:</a:t>
            </a:r>
          </a:p>
          <a:p>
            <a:pPr lvl="1"/>
            <a:r>
              <a:rPr lang="nl-NL" dirty="0"/>
              <a:t>inwoners ondersteunen om zo zelfstandig mogelijk aan de slag te komen</a:t>
            </a:r>
          </a:p>
          <a:p>
            <a:r>
              <a:rPr lang="nl-NL" dirty="0"/>
              <a:t>Over het algemeen is er een positief effect van inzet loonkostensubsidie blijkt uit de MKBA:</a:t>
            </a:r>
          </a:p>
          <a:p>
            <a:pPr lvl="1"/>
            <a:r>
              <a:rPr lang="nl-NL" dirty="0"/>
              <a:t>Voor de inwoner</a:t>
            </a:r>
          </a:p>
          <a:p>
            <a:pPr lvl="1"/>
            <a:r>
              <a:rPr lang="nl-NL" dirty="0"/>
              <a:t>Voor de (lokale) economie</a:t>
            </a:r>
          </a:p>
          <a:p>
            <a:pPr lvl="1"/>
            <a:r>
              <a:rPr lang="nl-NL" dirty="0"/>
              <a:t>Voor de maatschappij</a:t>
            </a:r>
          </a:p>
          <a:p>
            <a:r>
              <a:rPr lang="nl-NL" dirty="0"/>
              <a:t>Loonkostensubsidie is een effectief instrument voor gemeenten om in te zetten bij de ondersteuning van inwoners naar werk</a:t>
            </a:r>
          </a:p>
        </p:txBody>
      </p:sp>
      <p:pic>
        <p:nvPicPr>
          <p:cNvPr id="2" name="Afbeelding 1" descr="Afbeelding met Lettertype, tekst, Graphics, logo&#10;&#10;Automatisch gegenereerde beschrijving">
            <a:extLst>
              <a:ext uri="{FF2B5EF4-FFF2-40B4-BE49-F238E27FC236}">
                <a16:creationId xmlns:a16="http://schemas.microsoft.com/office/drawing/2014/main" id="{9A56EE35-506C-B02B-B515-E2C780B35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259689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91097BE-A044-49F5-B5CA-AE183B956585}"/>
              </a:ext>
            </a:extLst>
          </p:cNvPr>
          <p:cNvSpPr>
            <a:spLocks noGrp="1"/>
          </p:cNvSpPr>
          <p:nvPr>
            <p:ph type="title"/>
          </p:nvPr>
        </p:nvSpPr>
        <p:spPr>
          <a:xfrm>
            <a:off x="566169" y="1963500"/>
            <a:ext cx="3068833" cy="2093975"/>
          </a:xfrm>
        </p:spPr>
        <p:txBody>
          <a:bodyPr rtlCol="0">
            <a:normAutofit fontScale="90000"/>
          </a:bodyPr>
          <a:lstStyle/>
          <a:p>
            <a:pPr rtl="0"/>
            <a:r>
              <a:rPr lang="nl-NL" dirty="0"/>
              <a:t>Maak gebruik van de MKBA</a:t>
            </a:r>
            <a:br>
              <a:rPr lang="nl-NL" dirty="0"/>
            </a:br>
            <a:r>
              <a:rPr lang="nl-NL" dirty="0"/>
              <a:t>tool</a:t>
            </a:r>
          </a:p>
        </p:txBody>
      </p:sp>
      <p:sp>
        <p:nvSpPr>
          <p:cNvPr id="8" name="Tijdelijke aanduiding voor inhoud 7">
            <a:extLst>
              <a:ext uri="{FF2B5EF4-FFF2-40B4-BE49-F238E27FC236}">
                <a16:creationId xmlns:a16="http://schemas.microsoft.com/office/drawing/2014/main" id="{411E9392-71EA-4293-909F-1FE7DD38E31D}"/>
              </a:ext>
            </a:extLst>
          </p:cNvPr>
          <p:cNvSpPr>
            <a:spLocks noGrp="1"/>
          </p:cNvSpPr>
          <p:nvPr>
            <p:ph idx="1"/>
          </p:nvPr>
        </p:nvSpPr>
        <p:spPr/>
        <p:txBody>
          <a:bodyPr rtlCol="0">
            <a:normAutofit fontScale="77500" lnSpcReduction="20000"/>
          </a:bodyPr>
          <a:lstStyle/>
          <a:p>
            <a:r>
              <a:rPr lang="nl-NL" dirty="0"/>
              <a:t>Kies je gemeente</a:t>
            </a:r>
          </a:p>
          <a:p>
            <a:r>
              <a:rPr lang="nl-NL" dirty="0"/>
              <a:t>Kies als voorbeeld </a:t>
            </a:r>
          </a:p>
          <a:p>
            <a:pPr lvl="1"/>
            <a:r>
              <a:rPr lang="nl-NL" dirty="0"/>
              <a:t>1 persoon LKS-NBW (nieuw beschut)</a:t>
            </a:r>
          </a:p>
          <a:p>
            <a:pPr lvl="1"/>
            <a:r>
              <a:rPr lang="nl-NL" dirty="0"/>
              <a:t>1 persoon LKS-BIJ (werken met LKS bij het sociaal ontwikkelbedrijf)</a:t>
            </a:r>
          </a:p>
          <a:p>
            <a:pPr lvl="1"/>
            <a:r>
              <a:rPr lang="nl-NL" dirty="0"/>
              <a:t>1 persoon LKS-VIA (werken met LKS bij een reguliere werkgever)</a:t>
            </a:r>
          </a:p>
          <a:p>
            <a:r>
              <a:rPr lang="nl-NL" dirty="0"/>
              <a:t>Als je de andere variabelen onveranderd laat, krijg je een eerste globale indruk van de effecten van iemand vanuit de uitkering naar werk met LKS begeleiden.</a:t>
            </a:r>
          </a:p>
          <a:p>
            <a:r>
              <a:rPr lang="nl-NL" dirty="0"/>
              <a:t>In de handreiking in het rapport wordt toegelicht welke andere variabelen je zelf kunt aanpassen.</a:t>
            </a:r>
          </a:p>
        </p:txBody>
      </p:sp>
      <p:grpSp>
        <p:nvGrpSpPr>
          <p:cNvPr id="10" name="Groep 9" descr="Informatie">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Vrije vorm: Vorm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pPr rtl="0"/>
              <a:endParaRPr lang="nl-NL" dirty="0"/>
            </a:p>
          </p:txBody>
        </p:sp>
        <p:sp>
          <p:nvSpPr>
            <p:cNvPr id="12" name="Vrije vorm: Vorm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pPr rtl="0"/>
              <a:endParaRPr lang="nl-NL" dirty="0"/>
            </a:p>
          </p:txBody>
        </p:sp>
        <p:sp>
          <p:nvSpPr>
            <p:cNvPr id="13" name="Vrije vorm: Vorm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pPr rtl="0"/>
              <a:endParaRPr lang="nl-NL" dirty="0"/>
            </a:p>
          </p:txBody>
        </p:sp>
      </p:grpSp>
      <p:pic>
        <p:nvPicPr>
          <p:cNvPr id="3" name="Afbeelding 2" descr="Afbeelding met Graphics, Rechthoek, symbool, Lettertype&#10;&#10;Automatisch gegenereerde beschrijving">
            <a:extLst>
              <a:ext uri="{FF2B5EF4-FFF2-40B4-BE49-F238E27FC236}">
                <a16:creationId xmlns:a16="http://schemas.microsoft.com/office/drawing/2014/main" id="{A3A5FA82-804A-38A2-4E63-8EA58D5ADB7B}"/>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710353" y="2264600"/>
            <a:ext cx="2657475" cy="1714500"/>
          </a:xfrm>
          <a:prstGeom prst="rect">
            <a:avLst/>
          </a:prstGeom>
        </p:spPr>
      </p:pic>
      <p:pic>
        <p:nvPicPr>
          <p:cNvPr id="4" name="Afbeelding 3" descr="Afbeelding met Lettertype, tekst, Graphics, logo&#10;&#10;Automatisch gegenereerde beschrijving">
            <a:extLst>
              <a:ext uri="{FF2B5EF4-FFF2-40B4-BE49-F238E27FC236}">
                <a16:creationId xmlns:a16="http://schemas.microsoft.com/office/drawing/2014/main" id="{A8AB56A4-5CBC-1FA1-2AB7-6F1CEB316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105670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F26D-8AB5-1A5F-1C6D-934FA01C239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76701E4-B404-5A51-747D-5DBC4997B362}"/>
              </a:ext>
            </a:extLst>
          </p:cNvPr>
          <p:cNvSpPr>
            <a:spLocks noGrp="1"/>
          </p:cNvSpPr>
          <p:nvPr>
            <p:ph type="title"/>
          </p:nvPr>
        </p:nvSpPr>
        <p:spPr>
          <a:xfrm>
            <a:off x="5172074" y="286603"/>
            <a:ext cx="5983605" cy="1450757"/>
          </a:xfrm>
        </p:spPr>
        <p:txBody>
          <a:bodyPr vert="horz" lIns="91440" tIns="45720" rIns="91440" bIns="45720" rtlCol="0" anchor="b">
            <a:normAutofit fontScale="90000"/>
          </a:bodyPr>
          <a:lstStyle/>
          <a:p>
            <a:pPr rtl="0"/>
            <a:r>
              <a:rPr lang="nl-NL" sz="4800" dirty="0">
                <a:solidFill>
                  <a:schemeClr val="tx1">
                    <a:lumMod val="75000"/>
                    <a:lumOff val="25000"/>
                  </a:schemeClr>
                </a:solidFill>
              </a:rPr>
              <a:t>Mogelijke kernboodschap voor jouw gemeente</a:t>
            </a:r>
          </a:p>
        </p:txBody>
      </p:sp>
      <p:pic>
        <p:nvPicPr>
          <p:cNvPr id="10" name="Tijdelijke aanduiding voor afbeelding 9">
            <a:extLst>
              <a:ext uri="{FF2B5EF4-FFF2-40B4-BE49-F238E27FC236}">
                <a16:creationId xmlns:a16="http://schemas.microsoft.com/office/drawing/2014/main" id="{27CCB887-F7E4-EA02-1632-D497222C059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7711" r="27711"/>
          <a:stretch/>
        </p:blipFill>
        <p:spPr>
          <a:xfrm>
            <a:off x="20" y="10"/>
            <a:ext cx="4580077" cy="6857990"/>
          </a:xfrm>
          <a:prstGeom prst="rect">
            <a:avLst/>
          </a:prstGeom>
        </p:spPr>
      </p:pic>
      <p:sp>
        <p:nvSpPr>
          <p:cNvPr id="7" name="Tijdelijke aanduiding voor inhoud 6">
            <a:extLst>
              <a:ext uri="{FF2B5EF4-FFF2-40B4-BE49-F238E27FC236}">
                <a16:creationId xmlns:a16="http://schemas.microsoft.com/office/drawing/2014/main" id="{0B5BECDF-315E-9BBE-3107-DAAB2877D1BF}"/>
              </a:ext>
            </a:extLst>
          </p:cNvPr>
          <p:cNvSpPr>
            <a:spLocks noGrp="1"/>
          </p:cNvSpPr>
          <p:nvPr>
            <p:ph idx="1"/>
          </p:nvPr>
        </p:nvSpPr>
        <p:spPr>
          <a:xfrm>
            <a:off x="5172074" y="2108201"/>
            <a:ext cx="5983606" cy="3760891"/>
          </a:xfrm>
        </p:spPr>
        <p:txBody>
          <a:bodyPr vert="horz" lIns="0" tIns="45720" rIns="0" bIns="45720" rtlCol="0">
            <a:normAutofit fontScale="92500" lnSpcReduction="20000"/>
          </a:bodyPr>
          <a:lstStyle/>
          <a:p>
            <a:r>
              <a:rPr lang="nl-NL" b="1" dirty="0"/>
              <a:t>Loonkostensubsidie goed voor inwoner, lokale economie en gemeente</a:t>
            </a:r>
            <a:br>
              <a:rPr lang="nl-NL" dirty="0"/>
            </a:br>
            <a:br>
              <a:rPr lang="nl-NL" dirty="0"/>
            </a:br>
            <a:r>
              <a:rPr lang="nl-NL" dirty="0"/>
              <a:t>Het loont om te investeren in loonkostensubsidie. Voor [gemeentenaam] levert het [bedrag] maatschappelijk op wanneer er wordt geïnvesteerd [aantal] extra mensen aan het werk. Voor de inwoner is het goed omdat de bestaanszekerheid omhoog gaat en het welzijn toeneemt. Voor lokale economie is er meer personeel en gaat de productiviteit omhoog. De gemeente bespaart door LKS op WMO, armoederegelingen en veiligheid. </a:t>
            </a:r>
          </a:p>
          <a:p>
            <a:endParaRPr lang="nl-NL" dirty="0"/>
          </a:p>
          <a:p>
            <a:endParaRPr lang="nl-NL" dirty="0"/>
          </a:p>
          <a:p>
            <a:endParaRPr lang="nl-NL" dirty="0"/>
          </a:p>
          <a:p>
            <a:pPr rtl="0"/>
            <a:endParaRPr lang="nl-NL" dirty="0">
              <a:latin typeface="+mj-lt"/>
            </a:endParaRPr>
          </a:p>
        </p:txBody>
      </p:sp>
      <p:pic>
        <p:nvPicPr>
          <p:cNvPr id="2" name="Afbeelding 1" descr="Afbeelding met Lettertype, tekst, Graphics, logo&#10;&#10;Automatisch gegenereerde beschrijving">
            <a:extLst>
              <a:ext uri="{FF2B5EF4-FFF2-40B4-BE49-F238E27FC236}">
                <a16:creationId xmlns:a16="http://schemas.microsoft.com/office/drawing/2014/main" id="{EBA446D4-4F97-C0F4-B504-D08B57C03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424249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58A77-2529-7BFC-156E-2D8C19548A66}"/>
              </a:ext>
            </a:extLst>
          </p:cNvPr>
          <p:cNvSpPr>
            <a:spLocks noGrp="1"/>
          </p:cNvSpPr>
          <p:nvPr>
            <p:ph type="title"/>
          </p:nvPr>
        </p:nvSpPr>
        <p:spPr/>
        <p:txBody>
          <a:bodyPr/>
          <a:lstStyle/>
          <a:p>
            <a:r>
              <a:rPr lang="nl-NL" dirty="0"/>
              <a:t>Argumenten bij kernboodschap</a:t>
            </a:r>
          </a:p>
        </p:txBody>
      </p:sp>
      <p:sp>
        <p:nvSpPr>
          <p:cNvPr id="3" name="Tijdelijke aanduiding voor inhoud 2">
            <a:extLst>
              <a:ext uri="{FF2B5EF4-FFF2-40B4-BE49-F238E27FC236}">
                <a16:creationId xmlns:a16="http://schemas.microsoft.com/office/drawing/2014/main" id="{35ECF9A5-D2F1-4DC8-7F72-B74918E7F9B2}"/>
              </a:ext>
            </a:extLst>
          </p:cNvPr>
          <p:cNvSpPr>
            <a:spLocks noGrp="1"/>
          </p:cNvSpPr>
          <p:nvPr>
            <p:ph idx="1"/>
          </p:nvPr>
        </p:nvSpPr>
        <p:spPr/>
        <p:txBody>
          <a:bodyPr>
            <a:normAutofit fontScale="70000" lnSpcReduction="20000"/>
          </a:bodyPr>
          <a:lstStyle/>
          <a:p>
            <a:pPr marL="0" indent="0">
              <a:buNone/>
            </a:pPr>
            <a:r>
              <a:rPr lang="nl-NL" sz="2800" dirty="0"/>
              <a:t>De meeste mensen gaan werken in hun eigen omgeving en zo komen de baten van werk de wijk, het dorp en de stad ten goede. Denk bijvoorbeeld aan: </a:t>
            </a:r>
          </a:p>
          <a:p>
            <a:r>
              <a:rPr lang="nl-NL" sz="2800" dirty="0"/>
              <a:t>Goed voor de mens, de inwoner van de gemeente</a:t>
            </a:r>
          </a:p>
          <a:p>
            <a:pPr lvl="1">
              <a:buFont typeface="Courier New" charset="2"/>
              <a:buChar char="o"/>
            </a:pPr>
            <a:r>
              <a:rPr lang="nl-NL" sz="2100" dirty="0">
                <a:cs typeface="Calibri"/>
              </a:rPr>
              <a:t>De bestaanszekerheid en financiële zelfstandigheid verbetert</a:t>
            </a:r>
          </a:p>
          <a:p>
            <a:pPr lvl="1">
              <a:buFont typeface="Courier New" charset="2"/>
              <a:buChar char="o"/>
            </a:pPr>
            <a:r>
              <a:rPr lang="nl-NL" sz="2100" dirty="0">
                <a:cs typeface="Calibri"/>
              </a:rPr>
              <a:t>Het welzijn van mensen neemt toe</a:t>
            </a:r>
            <a:endParaRPr lang="nl-NL" sz="2100" dirty="0"/>
          </a:p>
          <a:p>
            <a:r>
              <a:rPr lang="nl-NL" sz="2800" dirty="0"/>
              <a:t>Goed voor de lokale economie</a:t>
            </a:r>
          </a:p>
          <a:p>
            <a:pPr lvl="1">
              <a:buFont typeface="Courier New" charset="2"/>
              <a:buChar char="o"/>
            </a:pPr>
            <a:r>
              <a:rPr lang="nl-NL" sz="2100" dirty="0">
                <a:solidFill>
                  <a:srgbClr val="404040"/>
                </a:solidFill>
                <a:latin typeface="Calibri" panose="020F0502020204030204" pitchFamily="34" charset="0"/>
                <a:ea typeface="Calibri" panose="020F0502020204030204" pitchFamily="34" charset="0"/>
                <a:cs typeface="Calibri" panose="020F0502020204030204" pitchFamily="34" charset="0"/>
              </a:rPr>
              <a:t>Meer</a:t>
            </a:r>
            <a:r>
              <a:rPr lang="nl-NL" sz="2100" dirty="0">
                <a:latin typeface="Calibri" panose="020F0502020204030204" pitchFamily="34" charset="0"/>
                <a:ea typeface="Calibri" panose="020F0502020204030204" pitchFamily="34" charset="0"/>
                <a:cs typeface="Calibri" panose="020F0502020204030204" pitchFamily="34" charset="0"/>
              </a:rPr>
              <a:t> personeel voor lokale ondernemers</a:t>
            </a:r>
          </a:p>
          <a:p>
            <a:pPr lvl="1">
              <a:buFont typeface="Courier New" charset="2"/>
              <a:buChar char="o"/>
            </a:pPr>
            <a:r>
              <a:rPr lang="nl-NL" sz="2100" dirty="0">
                <a:solidFill>
                  <a:srgbClr val="404040"/>
                </a:solidFill>
                <a:latin typeface="Calibri" panose="020F0502020204030204" pitchFamily="34" charset="0"/>
                <a:ea typeface="Calibri" panose="020F0502020204030204" pitchFamily="34" charset="0"/>
                <a:cs typeface="Calibri" panose="020F0502020204030204" pitchFamily="34" charset="0"/>
              </a:rPr>
              <a:t>Bijdrage</a:t>
            </a:r>
            <a:r>
              <a:rPr lang="nl-NL" sz="2100" dirty="0">
                <a:latin typeface="Calibri" panose="020F0502020204030204" pitchFamily="34" charset="0"/>
                <a:ea typeface="Calibri" panose="020F0502020204030204" pitchFamily="34" charset="0"/>
                <a:cs typeface="Calibri" panose="020F0502020204030204" pitchFamily="34" charset="0"/>
              </a:rPr>
              <a:t> aan de productiviteit van lokale ondernemers</a:t>
            </a:r>
          </a:p>
          <a:p>
            <a:r>
              <a:rPr lang="nl-NL" sz="2900" dirty="0"/>
              <a:t>Goed voor de stad, het dorp, de gemeente</a:t>
            </a:r>
          </a:p>
          <a:p>
            <a:pPr lvl="1">
              <a:buFont typeface="Courier New" charset="2"/>
              <a:buChar char="o"/>
            </a:pPr>
            <a:r>
              <a:rPr lang="nl-NL" sz="2100" dirty="0">
                <a:solidFill>
                  <a:srgbClr val="404040"/>
                </a:solidFill>
                <a:latin typeface="Calibri" panose="020F0502020204030204" pitchFamily="34" charset="0"/>
                <a:ea typeface="Calibri" panose="020F0502020204030204" pitchFamily="34" charset="0"/>
                <a:cs typeface="Calibri" panose="020F0502020204030204" pitchFamily="34" charset="0"/>
              </a:rPr>
              <a:t>Minder</a:t>
            </a:r>
            <a:r>
              <a:rPr lang="nl-NL" sz="2100" dirty="0">
                <a:latin typeface="Calibri" panose="020F0502020204030204" pitchFamily="34" charset="0"/>
                <a:ea typeface="Calibri" panose="020F0502020204030204" pitchFamily="34" charset="0"/>
                <a:cs typeface="Calibri" panose="020F0502020204030204" pitchFamily="34" charset="0"/>
              </a:rPr>
              <a:t> zorgkosten inclusief minder kosten voor WMO</a:t>
            </a:r>
          </a:p>
          <a:p>
            <a:pPr lvl="1">
              <a:buFont typeface="Courier New" charset="2"/>
              <a:buChar char="o"/>
            </a:pPr>
            <a:r>
              <a:rPr lang="nl-NL" sz="2100" dirty="0">
                <a:solidFill>
                  <a:srgbClr val="404040"/>
                </a:solidFill>
                <a:latin typeface="Calibri" panose="020F0502020204030204" pitchFamily="34" charset="0"/>
                <a:ea typeface="Calibri" panose="020F0502020204030204" pitchFamily="34" charset="0"/>
                <a:cs typeface="Calibri" panose="020F0502020204030204" pitchFamily="34" charset="0"/>
              </a:rPr>
              <a:t>Minder</a:t>
            </a:r>
            <a:r>
              <a:rPr lang="nl-NL" sz="2100" dirty="0">
                <a:latin typeface="Calibri" panose="020F0502020204030204" pitchFamily="34" charset="0"/>
                <a:ea typeface="Calibri" panose="020F0502020204030204" pitchFamily="34" charset="0"/>
                <a:cs typeface="Calibri" panose="020F0502020204030204" pitchFamily="34" charset="0"/>
              </a:rPr>
              <a:t> kosten voor uitkeringen, armoederegelingen en schuldhulpverlening</a:t>
            </a:r>
          </a:p>
          <a:p>
            <a:pPr lvl="1">
              <a:buFont typeface="Courier New" charset="2"/>
              <a:buChar char="o"/>
            </a:pPr>
            <a:r>
              <a:rPr lang="nl-NL" sz="2100" dirty="0">
                <a:latin typeface="Calibri" panose="020F0502020204030204" pitchFamily="34" charset="0"/>
                <a:ea typeface="Calibri" panose="020F0502020204030204" pitchFamily="34" charset="0"/>
                <a:cs typeface="Calibri" panose="020F0502020204030204" pitchFamily="34" charset="0"/>
              </a:rPr>
              <a:t>Minder overlast, Meer veiligheid </a:t>
            </a:r>
          </a:p>
          <a:p>
            <a:endParaRPr lang="nl-NL" dirty="0"/>
          </a:p>
        </p:txBody>
      </p:sp>
      <p:pic>
        <p:nvPicPr>
          <p:cNvPr id="4" name="Afbeelding 3" descr="Afbeelding met Lettertype, tekst, Graphics, logo&#10;&#10;Automatisch gegenereerde beschrijving">
            <a:extLst>
              <a:ext uri="{FF2B5EF4-FFF2-40B4-BE49-F238E27FC236}">
                <a16:creationId xmlns:a16="http://schemas.microsoft.com/office/drawing/2014/main" id="{C3BA7FF8-F7E2-44F5-1273-646B3BA0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320667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C171-0B1C-CBA5-6CD8-A94E9017FE57}"/>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332B6D2-CE81-EF14-605C-335EF59E6EE6}"/>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rtl="0"/>
            <a:r>
              <a:rPr lang="nl-NL" sz="4800" dirty="0">
                <a:solidFill>
                  <a:schemeClr val="tx1">
                    <a:lumMod val="75000"/>
                    <a:lumOff val="25000"/>
                  </a:schemeClr>
                </a:solidFill>
              </a:rPr>
              <a:t>Communicatie</a:t>
            </a:r>
          </a:p>
        </p:txBody>
      </p:sp>
      <p:pic>
        <p:nvPicPr>
          <p:cNvPr id="10" name="Tijdelijke aanduiding voor afbeelding 9">
            <a:extLst>
              <a:ext uri="{FF2B5EF4-FFF2-40B4-BE49-F238E27FC236}">
                <a16:creationId xmlns:a16="http://schemas.microsoft.com/office/drawing/2014/main" id="{5EA900AE-D926-598C-1003-35A4E6B02C5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44533" r="10915"/>
          <a:stretch/>
        </p:blipFill>
        <p:spPr>
          <a:xfrm>
            <a:off x="0" y="0"/>
            <a:ext cx="4580077" cy="6857990"/>
          </a:xfrm>
          <a:prstGeom prst="rect">
            <a:avLst/>
          </a:prstGeom>
        </p:spPr>
      </p:pic>
      <p:sp>
        <p:nvSpPr>
          <p:cNvPr id="7" name="Tijdelijke aanduiding voor inhoud 6">
            <a:extLst>
              <a:ext uri="{FF2B5EF4-FFF2-40B4-BE49-F238E27FC236}">
                <a16:creationId xmlns:a16="http://schemas.microsoft.com/office/drawing/2014/main" id="{2F601AA2-4FB2-4814-6BAA-2CD52A544A75}"/>
              </a:ext>
            </a:extLst>
          </p:cNvPr>
          <p:cNvSpPr>
            <a:spLocks noGrp="1"/>
          </p:cNvSpPr>
          <p:nvPr>
            <p:ph idx="1"/>
          </p:nvPr>
        </p:nvSpPr>
        <p:spPr>
          <a:xfrm>
            <a:off x="5172074" y="2108201"/>
            <a:ext cx="5983606" cy="3760891"/>
          </a:xfrm>
        </p:spPr>
        <p:txBody>
          <a:bodyPr vert="horz" lIns="0" tIns="45720" rIns="0" bIns="45720" rtlCol="0">
            <a:normAutofit/>
          </a:bodyPr>
          <a:lstStyle/>
          <a:p>
            <a:r>
              <a:rPr lang="nl-NL" sz="2400" dirty="0"/>
              <a:t>Besteed aandacht aan de MKBA</a:t>
            </a:r>
          </a:p>
          <a:p>
            <a:r>
              <a:rPr lang="nl-NL" sz="2400" dirty="0"/>
              <a:t>Plaats jouw kernboodschap op sociale media!</a:t>
            </a:r>
          </a:p>
          <a:p>
            <a:r>
              <a:rPr lang="nl-NL" sz="2400" dirty="0"/>
              <a:t>Gebruik: </a:t>
            </a:r>
            <a:r>
              <a:rPr lang="nl-NL" sz="2400" i="1" dirty="0"/>
              <a:t>#werkenloont #mkba #loonkostensubsidie #inclusievearbeidsmarkt</a:t>
            </a:r>
          </a:p>
          <a:p>
            <a:r>
              <a:rPr lang="nl-NL" sz="2400" dirty="0" err="1"/>
              <a:t>Retweet</a:t>
            </a:r>
            <a:r>
              <a:rPr lang="nl-NL" sz="2400" dirty="0"/>
              <a:t> de </a:t>
            </a:r>
            <a:r>
              <a:rPr lang="nl-NL" sz="2400" dirty="0" err="1"/>
              <a:t>posts</a:t>
            </a:r>
            <a:r>
              <a:rPr lang="nl-NL" sz="2400" dirty="0"/>
              <a:t> van Cedris en Divosa en laat zien wat de inzet van loonkostensubsidie in jouw gemeente doet</a:t>
            </a:r>
          </a:p>
          <a:p>
            <a:pPr marL="0" indent="0">
              <a:lnSpc>
                <a:spcPct val="90000"/>
              </a:lnSpc>
              <a:buNone/>
            </a:pPr>
            <a:endParaRPr lang="nl-NL" sz="2400" dirty="0"/>
          </a:p>
          <a:p>
            <a:endParaRPr lang="nl-NL" dirty="0"/>
          </a:p>
          <a:p>
            <a:endParaRPr lang="nl-NL" dirty="0"/>
          </a:p>
          <a:p>
            <a:endParaRPr lang="nl-NL" dirty="0"/>
          </a:p>
          <a:p>
            <a:pPr rtl="0"/>
            <a:endParaRPr lang="nl-NL" dirty="0">
              <a:latin typeface="+mj-lt"/>
            </a:endParaRPr>
          </a:p>
        </p:txBody>
      </p:sp>
      <p:pic>
        <p:nvPicPr>
          <p:cNvPr id="2" name="Afbeelding 1" descr="Afbeelding met Lettertype, tekst, Graphics, logo&#10;&#10;Automatisch gegenereerde beschrijving">
            <a:extLst>
              <a:ext uri="{FF2B5EF4-FFF2-40B4-BE49-F238E27FC236}">
                <a16:creationId xmlns:a16="http://schemas.microsoft.com/office/drawing/2014/main" id="{A2D1EF5D-D9D8-CABD-422B-2231EFB7A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93" y="6187440"/>
            <a:ext cx="3372237" cy="588645"/>
          </a:xfrm>
          <a:prstGeom prst="rect">
            <a:avLst/>
          </a:prstGeom>
        </p:spPr>
      </p:pic>
    </p:spTree>
    <p:extLst>
      <p:ext uri="{BB962C8B-B14F-4D97-AF65-F5344CB8AC3E}">
        <p14:creationId xmlns:p14="http://schemas.microsoft.com/office/powerpoint/2010/main" val="175310201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436_TF33476885" id="{6037F7B4-0A44-4667-A14C-2526038EE374}" vid="{E6E3FAFD-7A31-4DC6-9347-54422E52A12C}"/>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09213b3e-cb86-4f6d-843e-59d5b0d2a0b4" xsi:nil="true"/>
    <lcf76f155ced4ddcb4097134ff3c332f xmlns="09213b3e-cb86-4f6d-843e-59d5b0d2a0b4">
      <Terms xmlns="http://schemas.microsoft.com/office/infopath/2007/PartnerControls"/>
    </lcf76f155ced4ddcb4097134ff3c332f>
    <TaxCatchAll xmlns="7266b831-d130-4d53-8ade-e2d76d49f4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9269C4249F2643BF9716B37C4E3B6A" ma:contentTypeVersion="18" ma:contentTypeDescription="Een nieuw document maken." ma:contentTypeScope="" ma:versionID="589399005bad09bd5895100eceee64ed">
  <xsd:schema xmlns:xsd="http://www.w3.org/2001/XMLSchema" xmlns:xs="http://www.w3.org/2001/XMLSchema" xmlns:p="http://schemas.microsoft.com/office/2006/metadata/properties" xmlns:ns2="09213b3e-cb86-4f6d-843e-59d5b0d2a0b4" xmlns:ns3="7266b831-d130-4d53-8ade-e2d76d49f477" targetNamespace="http://schemas.microsoft.com/office/2006/metadata/properties" ma:root="true" ma:fieldsID="7d691a3ce38eea4736d39c9a2832cbe4" ns2:_="" ns3:_="">
    <xsd:import namespace="09213b3e-cb86-4f6d-843e-59d5b0d2a0b4"/>
    <xsd:import namespace="7266b831-d130-4d53-8ade-e2d76d49f4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3b3e-cb86-4f6d-843e-59d5b0d2a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bd4696e-4214-47d3-a17d-7764c020bd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66b831-d130-4d53-8ade-e2d76d49f47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202374bd-e216-4116-b974-5450f7954e3c}" ma:internalName="TaxCatchAll" ma:showField="CatchAllData" ma:web="7266b831-d130-4d53-8ade-e2d76d49f4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 ds:uri="09213b3e-cb86-4f6d-843e-59d5b0d2a0b4"/>
    <ds:schemaRef ds:uri="7266b831-d130-4d53-8ade-e2d76d49f477"/>
  </ds:schemaRefs>
</ds:datastoreItem>
</file>

<file path=customXml/itemProps2.xml><?xml version="1.0" encoding="utf-8"?>
<ds:datastoreItem xmlns:ds="http://schemas.openxmlformats.org/officeDocument/2006/customXml" ds:itemID="{1B8D8736-25F0-4F8E-B76D-B598AE763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13b3e-cb86-4f6d-843e-59d5b0d2a0b4"/>
    <ds:schemaRef ds:uri="7266b831-d130-4d53-8ade-e2d76d49f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Klassieke algemene bedrijfspresentatie</Template>
  <TotalTime>0</TotalTime>
  <Words>492</Words>
  <Application>Microsoft Office PowerPoint</Application>
  <PresentationFormat>Breedbeeld</PresentationFormat>
  <Paragraphs>56</Paragraphs>
  <Slides>8</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Calibri</vt:lpstr>
      <vt:lpstr>Courier New</vt:lpstr>
      <vt:lpstr>Wingdings</vt:lpstr>
      <vt:lpstr>RetrospectVTI</vt:lpstr>
      <vt:lpstr>Investeren in werk loont</vt:lpstr>
      <vt:lpstr>MKBA LKS</vt:lpstr>
      <vt:lpstr>Algemene  conclusie </vt:lpstr>
      <vt:lpstr>De rol van de gemeente</vt:lpstr>
      <vt:lpstr>Maak gebruik van de MKBA tool</vt:lpstr>
      <vt:lpstr>Mogelijke kernboodschap voor jouw gemeente</vt:lpstr>
      <vt:lpstr>Argumenten bij kernboodschap</vt:lpstr>
      <vt:lpstr>Communicatie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Investeren in werk loont</dc:title>
  <dc:creator>Margreet Mook</dc:creator>
  <cp:lastModifiedBy>Margreet Mook</cp:lastModifiedBy>
  <cp:revision>1</cp:revision>
  <dcterms:created xsi:type="dcterms:W3CDTF">2024-02-15T13:07:18Z</dcterms:created>
  <dcterms:modified xsi:type="dcterms:W3CDTF">2024-02-19T07:23:02Z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0x010100A19269C4249F2643BF9716B37C4E3B6A</vt:lpwstr>
  </property>
</Properties>
</file>